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8" r:id="rId3"/>
    <p:sldId id="265" r:id="rId4"/>
    <p:sldId id="266" r:id="rId5"/>
    <p:sldId id="267" r:id="rId6"/>
    <p:sldId id="295" r:id="rId7"/>
    <p:sldId id="296" r:id="rId8"/>
    <p:sldId id="268" r:id="rId9"/>
    <p:sldId id="297" r:id="rId10"/>
    <p:sldId id="298" r:id="rId11"/>
    <p:sldId id="269" r:id="rId12"/>
    <p:sldId id="275" r:id="rId13"/>
    <p:sldId id="299" r:id="rId14"/>
    <p:sldId id="270" r:id="rId15"/>
    <p:sldId id="300" r:id="rId16"/>
    <p:sldId id="278" r:id="rId17"/>
    <p:sldId id="273" r:id="rId18"/>
    <p:sldId id="272" r:id="rId19"/>
    <p:sldId id="289" r:id="rId20"/>
    <p:sldId id="271" r:id="rId21"/>
    <p:sldId id="301" r:id="rId22"/>
    <p:sldId id="302" r:id="rId23"/>
    <p:sldId id="282" r:id="rId24"/>
    <p:sldId id="280" r:id="rId25"/>
    <p:sldId id="279" r:id="rId26"/>
    <p:sldId id="284" r:id="rId27"/>
    <p:sldId id="303" r:id="rId28"/>
    <p:sldId id="304" r:id="rId29"/>
    <p:sldId id="290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95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79ADF-6B44-14F3-18FD-8BF13042D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262EB6-1CA7-3287-46DE-DFF72F70D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14B59-F77F-3C16-BFE1-ADB8D998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7A664-0EE2-4DC4-C7A7-0C5D8EC1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E3CBB-A784-3BFE-947D-A335EDD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10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670A9-82EF-7B08-4F6D-2D49FA2D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EAEB8D-3DE9-1D49-69AC-0BE302AA2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452A2-58A0-4CE0-0D4C-EE050598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06BC6-F2EF-58C4-643B-B157BF92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DBCA8E-E9F8-98F4-4A4D-29032482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2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4D81F8-82B9-D6C1-4D95-190DA73DE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F9B80-E6A7-04E6-691D-1744AADF0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2581D-6EFE-F6B7-1680-EAF498C2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28327-6BC2-9BE6-0042-96FA0B58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8AF90-74E9-C639-B48E-A16FB1C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08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951D1-B0F8-2331-39BE-BA436BCD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106CB-3E1C-CED4-BDC8-0E47CBB3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A93BA2-81A8-BAD9-C8B7-C11D543C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6EC58B-BC41-1000-8CBF-35CB9617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69C9D-9DBC-0298-2FDE-2130E943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8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98234-A549-5819-5CF8-2B3B1F87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99A21-8280-E85C-AF2F-60DF6817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310FB-6D23-D847-97B1-3FC1E3EF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AB845-4772-1B67-5BCB-93583EB6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17FF72-FC02-D23F-8870-92669322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45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0B871-30E6-9221-D497-0F36E43F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6241FE-A6BF-D7E7-225C-8354ED043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2754D-C535-DC31-D615-E2A58AC37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A745E-0FBD-BBD8-30D6-DFA38E68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4ECB7B-C828-61AD-592C-F1FF12BE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5FAEC-26C1-E4BC-E58F-B4E55197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57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848F6-8901-C7B3-F8FD-0DA056E7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C62D83-C5AE-D3CA-EF96-38435431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351318-4692-3B6C-5FBF-A223E99A1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111C1E-948E-5E03-DB98-E004F1A16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20A55D-AE7B-7E4C-0CD7-1E46D6568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CFFC40-5523-E4AA-5BA4-088CB5CA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8FBB55-6C42-C094-FAD2-91BE43B4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98A7CD-D451-705D-5523-A671AC8B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7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DCCF7-1815-E2DE-63D9-AFDBEA9B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5E314E-97BC-3AA3-B151-A4E8E91C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81494-7DDF-3EAA-4CBD-5C2ADB4D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E818E2-B9B5-3D89-E3C6-3B561392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4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BE2327-6E09-0193-5359-95D2DA32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CF1870-3A02-9FC2-835B-C2CBEB62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87A52A-E1B8-7CA4-03CB-4A29CEF9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0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460E5-5E17-59E4-D38B-FD9297F0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EF7F2-B63F-69E3-B84B-375B06244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DA3A8-FD48-CD8F-4953-B034472F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60A5B4-6391-6F9A-B491-64242504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8A4FA-8287-1CF2-29AA-415B7DE7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0E9FFB-C825-4411-39F0-5EF2A61F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79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3C901-4E3E-7AAB-B424-1D043F39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130960-28DB-B9BC-47B0-9CDB27623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4AB404-F97F-1C7B-11DB-9505C2410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57BE3-8020-2CB7-3CF3-91174897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4DCB0D-4E27-8B2A-6054-55DC244E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32FE46-5261-B88B-F8A8-E648159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8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FC90E-53B6-B11E-FE00-FD44C29D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C81DF-8690-807B-662A-F19C8EBAE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1B2E5-9401-58E4-97C8-2D05FE517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E184-30D2-4E35-9528-8FE02DF1CEB6}" type="datetimeFigureOut">
              <a:rPr lang="ru-RU" smtClean="0"/>
              <a:t>31.03.2024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BF93D-D44B-864A-07D5-9BD9C176D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E2955-27BD-6F60-28D8-F3A7057B3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22DF-883A-42CD-ABCC-E7AF2E8C2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91391" y="-72759"/>
            <a:ext cx="9806474" cy="66558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63958-3817-9F10-A008-8E684D61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09" b="8680"/>
          <a:stretch/>
        </p:blipFill>
        <p:spPr>
          <a:xfrm>
            <a:off x="1041785" y="893040"/>
            <a:ext cx="3876373" cy="198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D495B2F3-96C4-06AB-3EFC-A774CF076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72303" y="3624266"/>
            <a:ext cx="2149783" cy="128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Собери пословицы | Чудесные Странички">
            <a:extLst>
              <a:ext uri="{FF2B5EF4-FFF2-40B4-BE49-F238E27FC236}">
                <a16:creationId xmlns:a16="http://schemas.microsoft.com/office/drawing/2014/main" id="{1E734D2F-2190-B897-8C4A-89193DE81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r="5529"/>
          <a:stretch/>
        </p:blipFill>
        <p:spPr bwMode="auto">
          <a:xfrm>
            <a:off x="5874940" y="439427"/>
            <a:ext cx="3876374" cy="243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D1790DF-4AF0-6148-0257-F19AE7F57E49}"/>
              </a:ext>
            </a:extLst>
          </p:cNvPr>
          <p:cNvSpPr/>
          <p:nvPr/>
        </p:nvSpPr>
        <p:spPr>
          <a:xfrm>
            <a:off x="5986511" y="3005910"/>
            <a:ext cx="2942885" cy="498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Разгадайте  ребус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4A34296-7B11-417C-DBDA-ABF96C1F5420}"/>
              </a:ext>
            </a:extLst>
          </p:cNvPr>
          <p:cNvSpPr/>
          <p:nvPr/>
        </p:nvSpPr>
        <p:spPr>
          <a:xfrm>
            <a:off x="1568930" y="247459"/>
            <a:ext cx="2942885" cy="498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Соберите пословицы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40F964-25A9-0D14-6938-09FA9EB26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312" y="3961742"/>
            <a:ext cx="2215403" cy="94931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FA4BF11-5EEE-D553-EAAA-BB6D178C369F}"/>
              </a:ext>
            </a:extLst>
          </p:cNvPr>
          <p:cNvSpPr/>
          <p:nvPr/>
        </p:nvSpPr>
        <p:spPr>
          <a:xfrm>
            <a:off x="2134204" y="3255169"/>
            <a:ext cx="2942885" cy="498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Разгадайте  ребус</a:t>
            </a:r>
          </a:p>
        </p:txBody>
      </p:sp>
    </p:spTree>
    <p:extLst>
      <p:ext uri="{BB962C8B-B14F-4D97-AF65-F5344CB8AC3E}">
        <p14:creationId xmlns:p14="http://schemas.microsoft.com/office/powerpoint/2010/main" val="386734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541175" y="101072"/>
            <a:ext cx="9806474" cy="66558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90E38D-199C-5E38-F2BE-7E20E66A9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0" t="39200" r="38689" b="35102"/>
          <a:stretch/>
        </p:blipFill>
        <p:spPr>
          <a:xfrm rot="2891418">
            <a:off x="813913" y="1403924"/>
            <a:ext cx="4355494" cy="283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F780F09-AA20-193B-A597-CFA1E0A6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8" y="1175610"/>
            <a:ext cx="4030824" cy="12970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rgbClr val="FF0000"/>
                </a:solidFill>
                <a:latin typeface="Tahoma" panose="020B0604030504040204" pitchFamily="34" charset="0"/>
              </a:rPr>
              <a:t>Закончите стихотворение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Дружит с солнцем ___________,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А _______________ – с травою.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Дружит с бабочкой __________,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Дружим мы с тобою.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Разгадайте  ребус</a:t>
            </a:r>
          </a:p>
        </p:txBody>
      </p:sp>
      <p:pic>
        <p:nvPicPr>
          <p:cNvPr id="2054" name="Picture 6" descr="Ребусы с ответами на букву Д | ВСЕ РЕБУСЫ">
            <a:extLst>
              <a:ext uri="{FF2B5EF4-FFF2-40B4-BE49-F238E27FC236}">
                <a16:creationId xmlns:a16="http://schemas.microsoft.com/office/drawing/2014/main" id="{4FC5204B-2D7B-49F8-5E1E-D697C6CB4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6477" r="3567" b="7129"/>
          <a:stretch/>
        </p:blipFill>
        <p:spPr bwMode="auto">
          <a:xfrm>
            <a:off x="5601015" y="3876868"/>
            <a:ext cx="2183362" cy="1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52A0AA-A644-0ED8-3FAA-0C3CA57666D8}"/>
              </a:ext>
            </a:extLst>
          </p:cNvPr>
          <p:cNvSpPr/>
          <p:nvPr/>
        </p:nvSpPr>
        <p:spPr>
          <a:xfrm rot="2816218">
            <a:off x="3348418" y="1026367"/>
            <a:ext cx="1707502" cy="569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Распределите слова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E3B4372-9465-01F3-7769-23AB15C8B742}"/>
              </a:ext>
            </a:extLst>
          </p:cNvPr>
          <p:cNvCxnSpPr/>
          <p:nvPr/>
        </p:nvCxnSpPr>
        <p:spPr>
          <a:xfrm>
            <a:off x="4202169" y="2151943"/>
            <a:ext cx="519289" cy="733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BEBAD43-26F8-5850-E69C-61CDF467B21C}"/>
              </a:ext>
            </a:extLst>
          </p:cNvPr>
          <p:cNvCxnSpPr>
            <a:cxnSpLocks/>
          </p:cNvCxnSpPr>
          <p:nvPr/>
        </p:nvCxnSpPr>
        <p:spPr>
          <a:xfrm flipH="1" flipV="1">
            <a:off x="2805106" y="1223469"/>
            <a:ext cx="715700" cy="49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9A64010-1B83-F097-4818-2839744E057A}"/>
              </a:ext>
            </a:extLst>
          </p:cNvPr>
          <p:cNvCxnSpPr/>
          <p:nvPr/>
        </p:nvCxnSpPr>
        <p:spPr>
          <a:xfrm>
            <a:off x="5892800" y="5388012"/>
            <a:ext cx="15465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6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42612" y="0"/>
            <a:ext cx="9806474" cy="7065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F4C0F-260B-8588-3639-842682287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/>
          <a:stretch/>
        </p:blipFill>
        <p:spPr>
          <a:xfrm rot="20858142">
            <a:off x="891214" y="-49656"/>
            <a:ext cx="4049893" cy="4070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A961B-2EED-C1A4-6BFC-6714CE6F7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/>
          <a:stretch/>
        </p:blipFill>
        <p:spPr>
          <a:xfrm rot="21351888">
            <a:off x="5864545" y="-16916"/>
            <a:ext cx="4049893" cy="4004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1BE2230-8708-FCF7-694C-A70D56E4F1C9}"/>
              </a:ext>
            </a:extLst>
          </p:cNvPr>
          <p:cNvSpPr/>
          <p:nvPr/>
        </p:nvSpPr>
        <p:spPr>
          <a:xfrm rot="954305">
            <a:off x="5818880" y="3866849"/>
            <a:ext cx="1905606" cy="22174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Напишите на каждом лепестке, как вы можете поддержать ребенка с аутизмом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46F515A-8FEA-D6DA-06F4-A39730A3E2CA}"/>
              </a:ext>
            </a:extLst>
          </p:cNvPr>
          <p:cNvSpPr/>
          <p:nvPr/>
        </p:nvSpPr>
        <p:spPr>
          <a:xfrm rot="20971160">
            <a:off x="3372880" y="4024572"/>
            <a:ext cx="1905606" cy="22174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Напишите на каждом лепестке, как вы можете поддержать ребенка с аутизмом</a:t>
            </a:r>
          </a:p>
        </p:txBody>
      </p:sp>
    </p:spTree>
    <p:extLst>
      <p:ext uri="{BB962C8B-B14F-4D97-AF65-F5344CB8AC3E}">
        <p14:creationId xmlns:p14="http://schemas.microsoft.com/office/powerpoint/2010/main" val="163395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42612" y="0"/>
            <a:ext cx="9806474" cy="7065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F4C0F-260B-8588-3639-842682287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/>
          <a:stretch/>
        </p:blipFill>
        <p:spPr>
          <a:xfrm rot="20858142">
            <a:off x="891214" y="-49656"/>
            <a:ext cx="4049893" cy="4070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534D2B3-F287-F7EE-308E-D01ADC17AE11}"/>
              </a:ext>
            </a:extLst>
          </p:cNvPr>
          <p:cNvSpPr/>
          <p:nvPr/>
        </p:nvSpPr>
        <p:spPr>
          <a:xfrm rot="20678656">
            <a:off x="3300723" y="3715083"/>
            <a:ext cx="1839629" cy="24688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Напиши на каждом лепестке, как ты можешь поддержать ребенка с аутизмом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A961B-2EED-C1A4-6BFC-6714CE6F7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/>
          <a:stretch/>
        </p:blipFill>
        <p:spPr>
          <a:xfrm rot="21351888">
            <a:off x="5864545" y="-16916"/>
            <a:ext cx="4049893" cy="4004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1BE2230-8708-FCF7-694C-A70D56E4F1C9}"/>
              </a:ext>
            </a:extLst>
          </p:cNvPr>
          <p:cNvSpPr/>
          <p:nvPr/>
        </p:nvSpPr>
        <p:spPr>
          <a:xfrm rot="954305">
            <a:off x="5818928" y="3866499"/>
            <a:ext cx="1903049" cy="22174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Напиши на каждом лепестке, как ты можешь поддержать ребенка с аутизмом</a:t>
            </a:r>
          </a:p>
        </p:txBody>
      </p:sp>
    </p:spTree>
    <p:extLst>
      <p:ext uri="{BB962C8B-B14F-4D97-AF65-F5344CB8AC3E}">
        <p14:creationId xmlns:p14="http://schemas.microsoft.com/office/powerpoint/2010/main" val="291151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42612" y="0"/>
            <a:ext cx="9806474" cy="7065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F4C0F-260B-8588-3639-842682287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/>
          <a:stretch/>
        </p:blipFill>
        <p:spPr>
          <a:xfrm rot="20858142">
            <a:off x="891214" y="-49656"/>
            <a:ext cx="4049893" cy="4070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534D2B3-F287-F7EE-308E-D01ADC17AE11}"/>
              </a:ext>
            </a:extLst>
          </p:cNvPr>
          <p:cNvSpPr/>
          <p:nvPr/>
        </p:nvSpPr>
        <p:spPr>
          <a:xfrm rot="20678656">
            <a:off x="3300723" y="3715083"/>
            <a:ext cx="1839629" cy="24688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Напиши на каждом лепестке, как ты можешь поддержать ребенка с аутизмом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A961B-2EED-C1A4-6BFC-6714CE6F7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/>
          <a:stretch/>
        </p:blipFill>
        <p:spPr>
          <a:xfrm rot="21351888">
            <a:off x="5864545" y="-16916"/>
            <a:ext cx="4049893" cy="4004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1BE2230-8708-FCF7-694C-A70D56E4F1C9}"/>
              </a:ext>
            </a:extLst>
          </p:cNvPr>
          <p:cNvSpPr/>
          <p:nvPr/>
        </p:nvSpPr>
        <p:spPr>
          <a:xfrm rot="954305">
            <a:off x="5818928" y="3866499"/>
            <a:ext cx="1903049" cy="22174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Напиши на каждом лепестке, как ты можешь поддержать ребенка с аутизмом</a:t>
            </a:r>
          </a:p>
        </p:txBody>
      </p:sp>
    </p:spTree>
    <p:extLst>
      <p:ext uri="{BB962C8B-B14F-4D97-AF65-F5344CB8AC3E}">
        <p14:creationId xmlns:p14="http://schemas.microsoft.com/office/powerpoint/2010/main" val="316017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25150" y="101072"/>
            <a:ext cx="9806474" cy="665585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585E6E-B962-3A3A-CB39-4D8E152AEFFD}"/>
              </a:ext>
            </a:extLst>
          </p:cNvPr>
          <p:cNvSpPr/>
          <p:nvPr/>
        </p:nvSpPr>
        <p:spPr>
          <a:xfrm>
            <a:off x="6037695" y="317241"/>
            <a:ext cx="3331029" cy="25532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Закончи пословицы.</a:t>
            </a:r>
          </a:p>
          <a:p>
            <a:pPr algn="ctr"/>
            <a:r>
              <a:rPr lang="ru-RU" dirty="0"/>
              <a:t>Не учись разрушать, а учись _________________</a:t>
            </a:r>
          </a:p>
          <a:p>
            <a:pPr algn="ctr"/>
            <a:r>
              <a:rPr lang="ru-RU" dirty="0"/>
              <a:t>В тесноте, да не в___________________</a:t>
            </a:r>
          </a:p>
          <a:p>
            <a:pPr algn="ctr"/>
            <a:r>
              <a:rPr lang="ru-RU" dirty="0"/>
              <a:t>Дружба и братство, дороже ____________________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B9BFDB-F718-8B3E-6CA9-C18D246CF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20592968">
            <a:off x="5700111" y="3242171"/>
            <a:ext cx="2981365" cy="149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DD3E0C-DB14-F5AF-CB91-A9D85C291965}"/>
              </a:ext>
            </a:extLst>
          </p:cNvPr>
          <p:cNvSpPr/>
          <p:nvPr/>
        </p:nvSpPr>
        <p:spPr>
          <a:xfrm>
            <a:off x="1336532" y="746449"/>
            <a:ext cx="3315636" cy="25264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 с аутизмом, как и мы, умеют____________</a:t>
            </a:r>
          </a:p>
          <a:p>
            <a:pPr algn="ctr"/>
            <a:r>
              <a:rPr lang="ru-RU" dirty="0"/>
              <a:t>_________________________</a:t>
            </a:r>
          </a:p>
          <a:p>
            <a:pPr algn="ctr"/>
            <a:r>
              <a:rPr lang="ru-RU" dirty="0"/>
              <a:t>_________________________</a:t>
            </a:r>
          </a:p>
          <a:p>
            <a:pPr algn="ctr"/>
            <a:r>
              <a:rPr lang="ru-RU" dirty="0"/>
              <a:t>_________________________</a:t>
            </a:r>
          </a:p>
          <a:p>
            <a:pPr algn="ctr"/>
            <a:r>
              <a:rPr lang="ru-RU" dirty="0"/>
              <a:t>_________________________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098E87-D25B-185E-720A-CF8076811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24" y="3812043"/>
            <a:ext cx="2424484" cy="1038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4D3535-2AAC-0796-3C4E-16B244709D76}"/>
              </a:ext>
            </a:extLst>
          </p:cNvPr>
          <p:cNvSpPr txBox="1"/>
          <p:nvPr/>
        </p:nvSpPr>
        <p:spPr>
          <a:xfrm>
            <a:off x="2479610" y="333119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Разгадайте  ребус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94BBF3E-B3E8-393E-F02B-EBA618CE97A9}"/>
              </a:ext>
            </a:extLst>
          </p:cNvPr>
          <p:cNvCxnSpPr/>
          <p:nvPr/>
        </p:nvCxnSpPr>
        <p:spPr>
          <a:xfrm flipV="1">
            <a:off x="6191726" y="4750319"/>
            <a:ext cx="1998133" cy="5902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3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25150" y="101072"/>
            <a:ext cx="9806474" cy="665585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585E6E-B962-3A3A-CB39-4D8E152AEFFD}"/>
              </a:ext>
            </a:extLst>
          </p:cNvPr>
          <p:cNvSpPr/>
          <p:nvPr/>
        </p:nvSpPr>
        <p:spPr>
          <a:xfrm>
            <a:off x="6037695" y="317241"/>
            <a:ext cx="3331029" cy="25532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Закончи пословицы.</a:t>
            </a:r>
          </a:p>
          <a:p>
            <a:pPr algn="ctr"/>
            <a:r>
              <a:rPr lang="ru-RU" dirty="0"/>
              <a:t>Не учись разрушать, а учись _________________</a:t>
            </a:r>
          </a:p>
          <a:p>
            <a:pPr algn="ctr"/>
            <a:r>
              <a:rPr lang="ru-RU" dirty="0"/>
              <a:t>В тесноте, да не в___________________</a:t>
            </a:r>
          </a:p>
          <a:p>
            <a:pPr algn="ctr"/>
            <a:r>
              <a:rPr lang="ru-RU" dirty="0"/>
              <a:t>Дружба и братство, дороже ____________________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B9BFDB-F718-8B3E-6CA9-C18D246CF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20592968">
            <a:off x="5700111" y="3242171"/>
            <a:ext cx="2981365" cy="149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DD3E0C-DB14-F5AF-CB91-A9D85C291965}"/>
              </a:ext>
            </a:extLst>
          </p:cNvPr>
          <p:cNvSpPr/>
          <p:nvPr/>
        </p:nvSpPr>
        <p:spPr>
          <a:xfrm>
            <a:off x="1336532" y="746449"/>
            <a:ext cx="3315636" cy="25264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 с аутизмом, как и мы, умеют____________</a:t>
            </a:r>
          </a:p>
          <a:p>
            <a:pPr algn="ctr"/>
            <a:r>
              <a:rPr lang="ru-RU" dirty="0"/>
              <a:t>_________________________</a:t>
            </a:r>
          </a:p>
          <a:p>
            <a:pPr algn="ctr"/>
            <a:r>
              <a:rPr lang="ru-RU" dirty="0"/>
              <a:t>_________________________</a:t>
            </a:r>
          </a:p>
          <a:p>
            <a:pPr algn="ctr"/>
            <a:r>
              <a:rPr lang="ru-RU" dirty="0"/>
              <a:t>_________________________</a:t>
            </a:r>
          </a:p>
          <a:p>
            <a:pPr algn="ctr"/>
            <a:r>
              <a:rPr lang="ru-RU" dirty="0"/>
              <a:t>_________________________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098E87-D25B-185E-720A-CF8076811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24" y="3812043"/>
            <a:ext cx="2424484" cy="1038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4D3535-2AAC-0796-3C4E-16B244709D76}"/>
              </a:ext>
            </a:extLst>
          </p:cNvPr>
          <p:cNvSpPr txBox="1"/>
          <p:nvPr/>
        </p:nvSpPr>
        <p:spPr>
          <a:xfrm>
            <a:off x="2479610" y="333119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Разгадайте  ребус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94BBF3E-B3E8-393E-F02B-EBA618CE97A9}"/>
              </a:ext>
            </a:extLst>
          </p:cNvPr>
          <p:cNvCxnSpPr/>
          <p:nvPr/>
        </p:nvCxnSpPr>
        <p:spPr>
          <a:xfrm flipV="1">
            <a:off x="6191726" y="4750319"/>
            <a:ext cx="1998133" cy="5902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727787" y="101072"/>
            <a:ext cx="9806474" cy="665585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585E6E-B962-3A3A-CB39-4D8E152AEFFD}"/>
              </a:ext>
            </a:extLst>
          </p:cNvPr>
          <p:cNvSpPr/>
          <p:nvPr/>
        </p:nvSpPr>
        <p:spPr>
          <a:xfrm>
            <a:off x="6037695" y="317241"/>
            <a:ext cx="3331029" cy="25532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Закончи пословицы.</a:t>
            </a:r>
          </a:p>
          <a:p>
            <a:pPr algn="ctr"/>
            <a:r>
              <a:rPr lang="ru-RU" dirty="0"/>
              <a:t>Не учись разрушать, а учись _________________ .</a:t>
            </a:r>
          </a:p>
          <a:p>
            <a:pPr algn="ctr"/>
            <a:r>
              <a:rPr lang="ru-RU" dirty="0"/>
              <a:t>В тесноте, да не в___________________ .</a:t>
            </a:r>
          </a:p>
          <a:p>
            <a:pPr algn="ctr"/>
            <a:r>
              <a:rPr lang="ru-RU" dirty="0"/>
              <a:t>Дружба и братство, дороже ____________________ 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6C6C8-4CA6-FC21-1839-C37120D4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37" y="0"/>
            <a:ext cx="4478398" cy="448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6F1BE6-79EE-65CF-3F77-49625B557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92" t="17143" r="43061" b="69660"/>
          <a:stretch/>
        </p:blipFill>
        <p:spPr>
          <a:xfrm rot="20236917">
            <a:off x="5803220" y="3388357"/>
            <a:ext cx="2981365" cy="149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C59177-F6DA-19C3-C71C-9F093FF9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176" y="4133699"/>
            <a:ext cx="1828959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7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69009" y="101072"/>
            <a:ext cx="9806474" cy="665585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585E6E-B962-3A3A-CB39-4D8E152AEFFD}"/>
              </a:ext>
            </a:extLst>
          </p:cNvPr>
          <p:cNvSpPr/>
          <p:nvPr/>
        </p:nvSpPr>
        <p:spPr>
          <a:xfrm>
            <a:off x="6096000" y="261258"/>
            <a:ext cx="3331029" cy="25532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Закончи пословицы.</a:t>
            </a:r>
          </a:p>
          <a:p>
            <a:pPr algn="ctr"/>
            <a:r>
              <a:rPr lang="ru-RU" dirty="0"/>
              <a:t>Не учись разрушать, а учись _________________</a:t>
            </a:r>
          </a:p>
          <a:p>
            <a:pPr algn="ctr"/>
            <a:r>
              <a:rPr lang="ru-RU" dirty="0"/>
              <a:t>В тесноте, да не в___________________</a:t>
            </a:r>
          </a:p>
          <a:p>
            <a:pPr algn="ctr"/>
            <a:r>
              <a:rPr lang="ru-RU" dirty="0"/>
              <a:t>Дружба и братство, дороже ____________________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83DB93-9762-7A60-0797-A5894DBE4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09" t="17143" r="44489" b="69660"/>
          <a:stretch/>
        </p:blipFill>
        <p:spPr>
          <a:xfrm rot="21095652">
            <a:off x="2749052" y="3647246"/>
            <a:ext cx="2390068" cy="149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F74CA80-70F7-8F0A-70BE-9D1A71AEC1E6}"/>
              </a:ext>
            </a:extLst>
          </p:cNvPr>
          <p:cNvCxnSpPr>
            <a:cxnSpLocks/>
          </p:cNvCxnSpPr>
          <p:nvPr/>
        </p:nvCxnSpPr>
        <p:spPr>
          <a:xfrm flipV="1">
            <a:off x="3544719" y="5267804"/>
            <a:ext cx="2065867" cy="3499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8C1DA9-EFDA-19C9-00FE-49B5CC4CEEA2}"/>
              </a:ext>
            </a:extLst>
          </p:cNvPr>
          <p:cNvCxnSpPr>
            <a:cxnSpLocks/>
          </p:cNvCxnSpPr>
          <p:nvPr/>
        </p:nvCxnSpPr>
        <p:spPr>
          <a:xfrm>
            <a:off x="5811025" y="4828478"/>
            <a:ext cx="2095190" cy="1784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1B4496-C0B0-0723-45F5-F31E4BC4B22D}"/>
              </a:ext>
            </a:extLst>
          </p:cNvPr>
          <p:cNvSpPr/>
          <p:nvPr/>
        </p:nvSpPr>
        <p:spPr>
          <a:xfrm>
            <a:off x="932934" y="296978"/>
            <a:ext cx="3951299" cy="29876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Закончи пословицы.</a:t>
            </a:r>
          </a:p>
          <a:p>
            <a:pPr algn="ctr"/>
            <a:r>
              <a:rPr lang="ru-RU" dirty="0"/>
              <a:t>Не учись разрушать, а учись _________________</a:t>
            </a:r>
          </a:p>
          <a:p>
            <a:pPr algn="ctr"/>
            <a:r>
              <a:rPr lang="ru-RU" dirty="0"/>
              <a:t>В тесноте, да не в___________________</a:t>
            </a:r>
          </a:p>
          <a:p>
            <a:pPr algn="ctr"/>
            <a:r>
              <a:rPr lang="ru-RU" dirty="0"/>
              <a:t>Дружба и братство, дороже ____________________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E40D73-4D37-F0A4-A94B-17A850CB6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09" t="17143" r="44489" b="69660"/>
          <a:stretch/>
        </p:blipFill>
        <p:spPr>
          <a:xfrm rot="270184">
            <a:off x="5865855" y="3034138"/>
            <a:ext cx="2390068" cy="149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52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559835" y="101072"/>
            <a:ext cx="10151707" cy="6655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A9336-6E46-1969-ED93-897526CD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5" y="0"/>
            <a:ext cx="4478398" cy="448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08925-EDD2-4922-0F2D-A1DF0646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977" y="-88455"/>
            <a:ext cx="4478398" cy="448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BE092AB3-2984-6E3C-B7A3-0DACC871801E}"/>
              </a:ext>
            </a:extLst>
          </p:cNvPr>
          <p:cNvSpPr/>
          <p:nvPr/>
        </p:nvSpPr>
        <p:spPr>
          <a:xfrm>
            <a:off x="3368351" y="4138910"/>
            <a:ext cx="1819172" cy="15675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Напишите на каждом лепестке пожелание детям с аутизмом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C01C267-A742-BBC5-EEDB-4A70266A620D}"/>
              </a:ext>
            </a:extLst>
          </p:cNvPr>
          <p:cNvSpPr/>
          <p:nvPr/>
        </p:nvSpPr>
        <p:spPr>
          <a:xfrm>
            <a:off x="5855977" y="4007485"/>
            <a:ext cx="1819172" cy="15675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Напиши на каждом лепестке пожелание детям с аутизмом</a:t>
            </a:r>
          </a:p>
        </p:txBody>
      </p:sp>
    </p:spTree>
    <p:extLst>
      <p:ext uri="{BB962C8B-B14F-4D97-AF65-F5344CB8AC3E}">
        <p14:creationId xmlns:p14="http://schemas.microsoft.com/office/powerpoint/2010/main" val="198741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559835" y="101072"/>
            <a:ext cx="10151707" cy="6655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A9336-6E46-1969-ED93-897526CD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5" y="0"/>
            <a:ext cx="4478398" cy="448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08925-EDD2-4922-0F2D-A1DF0646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977" y="-88455"/>
            <a:ext cx="4478398" cy="448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BE092AB3-2984-6E3C-B7A3-0DACC871801E}"/>
              </a:ext>
            </a:extLst>
          </p:cNvPr>
          <p:cNvSpPr/>
          <p:nvPr/>
        </p:nvSpPr>
        <p:spPr>
          <a:xfrm>
            <a:off x="3368351" y="4138910"/>
            <a:ext cx="1819172" cy="15675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Напиши на каждом лепестке пожелание детям с аутизмом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C01C267-A742-BBC5-EEDB-4A70266A620D}"/>
              </a:ext>
            </a:extLst>
          </p:cNvPr>
          <p:cNvSpPr/>
          <p:nvPr/>
        </p:nvSpPr>
        <p:spPr>
          <a:xfrm>
            <a:off x="5855977" y="4007485"/>
            <a:ext cx="1819172" cy="15675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Напиши на каждом лепестке пожелание детям с аутизмом</a:t>
            </a:r>
          </a:p>
        </p:txBody>
      </p:sp>
    </p:spTree>
    <p:extLst>
      <p:ext uri="{BB962C8B-B14F-4D97-AF65-F5344CB8AC3E}">
        <p14:creationId xmlns:p14="http://schemas.microsoft.com/office/powerpoint/2010/main" val="305048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691391" y="-72759"/>
            <a:ext cx="9806474" cy="66558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763958-3817-9F10-A008-8E684D61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09" b="8680"/>
          <a:stretch/>
        </p:blipFill>
        <p:spPr>
          <a:xfrm>
            <a:off x="1036871" y="954032"/>
            <a:ext cx="3876373" cy="19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D495B2F3-96C4-06AB-3EFC-A774CF076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74940" y="3535187"/>
            <a:ext cx="2149783" cy="128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Собери пословицы | Чудесные Странички">
            <a:extLst>
              <a:ext uri="{FF2B5EF4-FFF2-40B4-BE49-F238E27FC236}">
                <a16:creationId xmlns:a16="http://schemas.microsoft.com/office/drawing/2014/main" id="{1E734D2F-2190-B897-8C4A-89193DE81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r="5529"/>
          <a:stretch/>
        </p:blipFill>
        <p:spPr bwMode="auto">
          <a:xfrm>
            <a:off x="5874940" y="482290"/>
            <a:ext cx="3876374" cy="189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D1790DF-4AF0-6148-0257-F19AE7F57E49}"/>
              </a:ext>
            </a:extLst>
          </p:cNvPr>
          <p:cNvSpPr/>
          <p:nvPr/>
        </p:nvSpPr>
        <p:spPr>
          <a:xfrm>
            <a:off x="5986511" y="2930482"/>
            <a:ext cx="2942885" cy="498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Разгадайте  ребус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4A34296-7B11-417C-DBDA-ABF96C1F5420}"/>
              </a:ext>
            </a:extLst>
          </p:cNvPr>
          <p:cNvSpPr/>
          <p:nvPr/>
        </p:nvSpPr>
        <p:spPr>
          <a:xfrm>
            <a:off x="1503616" y="386334"/>
            <a:ext cx="2942885" cy="498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Соберите пословицы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40F964-25A9-0D14-6938-09FA9EB26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8342">
            <a:off x="2937622" y="4210687"/>
            <a:ext cx="2215403" cy="94931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FA4BF11-5EEE-D553-EAAA-BB6D178C369F}"/>
              </a:ext>
            </a:extLst>
          </p:cNvPr>
          <p:cNvSpPr/>
          <p:nvPr/>
        </p:nvSpPr>
        <p:spPr>
          <a:xfrm>
            <a:off x="2134204" y="3255169"/>
            <a:ext cx="2942885" cy="498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Разгадайте  ребус</a:t>
            </a:r>
          </a:p>
        </p:txBody>
      </p:sp>
    </p:spTree>
    <p:extLst>
      <p:ext uri="{BB962C8B-B14F-4D97-AF65-F5344CB8AC3E}">
        <p14:creationId xmlns:p14="http://schemas.microsoft.com/office/powerpoint/2010/main" val="122997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474133" y="-11600"/>
            <a:ext cx="10031884" cy="6655855"/>
          </a:xfrm>
          <a:prstGeom prst="rect">
            <a:avLst/>
          </a:prstGeom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D5CEF86F-448C-EBFE-06F5-5E22EE90C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86" t="21324" r="28281" b="27503"/>
          <a:stretch/>
        </p:blipFill>
        <p:spPr>
          <a:xfrm>
            <a:off x="970383" y="429207"/>
            <a:ext cx="4143702" cy="3144417"/>
          </a:xfr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68CE9A90-F533-9DD7-1B0C-FB7C981A9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6" t="21324" r="28281" b="27503"/>
          <a:stretch/>
        </p:blipFill>
        <p:spPr>
          <a:xfrm>
            <a:off x="5888605" y="429207"/>
            <a:ext cx="4045335" cy="30697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FB6AD5-5330-298E-C01C-11C2219E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43" y="5244071"/>
            <a:ext cx="689342" cy="6364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98AC05-B20E-BDEB-AB28-079535D98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073" y="5160429"/>
            <a:ext cx="779928" cy="720134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BB6EAA5-4EA8-97AF-A3A0-7D3876C0CD77}"/>
              </a:ext>
            </a:extLst>
          </p:cNvPr>
          <p:cNvCxnSpPr>
            <a:cxnSpLocks/>
          </p:cNvCxnSpPr>
          <p:nvPr/>
        </p:nvCxnSpPr>
        <p:spPr>
          <a:xfrm>
            <a:off x="1883256" y="1798216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9D7A9ED-D589-6F17-5269-54D6ED376ADE}"/>
              </a:ext>
            </a:extLst>
          </p:cNvPr>
          <p:cNvCxnSpPr>
            <a:cxnSpLocks/>
          </p:cNvCxnSpPr>
          <p:nvPr/>
        </p:nvCxnSpPr>
        <p:spPr>
          <a:xfrm>
            <a:off x="1640545" y="21989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847BD77-0B51-5891-1A88-91CFBD4734A2}"/>
              </a:ext>
            </a:extLst>
          </p:cNvPr>
          <p:cNvCxnSpPr>
            <a:cxnSpLocks/>
          </p:cNvCxnSpPr>
          <p:nvPr/>
        </p:nvCxnSpPr>
        <p:spPr>
          <a:xfrm>
            <a:off x="1234145" y="26053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E6C7FC-FEFA-EE59-DC81-6B87F8E089A5}"/>
              </a:ext>
            </a:extLst>
          </p:cNvPr>
          <p:cNvCxnSpPr>
            <a:cxnSpLocks/>
          </p:cNvCxnSpPr>
          <p:nvPr/>
        </p:nvCxnSpPr>
        <p:spPr>
          <a:xfrm>
            <a:off x="1905712" y="3023060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6924917-C4BA-DBC1-325F-1CD5CDDBD7A1}"/>
              </a:ext>
            </a:extLst>
          </p:cNvPr>
          <p:cNvCxnSpPr>
            <a:cxnSpLocks/>
          </p:cNvCxnSpPr>
          <p:nvPr/>
        </p:nvCxnSpPr>
        <p:spPr>
          <a:xfrm>
            <a:off x="2014072" y="3429000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C6FE05-1AC1-003C-14BE-BAB18BED8C00}"/>
              </a:ext>
            </a:extLst>
          </p:cNvPr>
          <p:cNvCxnSpPr>
            <a:cxnSpLocks/>
          </p:cNvCxnSpPr>
          <p:nvPr/>
        </p:nvCxnSpPr>
        <p:spPr>
          <a:xfrm>
            <a:off x="6694755" y="1798216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4E89BC3-4A37-2B43-F508-FDBE3F92D4AA}"/>
              </a:ext>
            </a:extLst>
          </p:cNvPr>
          <p:cNvCxnSpPr>
            <a:cxnSpLocks/>
          </p:cNvCxnSpPr>
          <p:nvPr/>
        </p:nvCxnSpPr>
        <p:spPr>
          <a:xfrm>
            <a:off x="6460900" y="217403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D80A113-6F18-C42F-8B10-5A73EF0E7D93}"/>
              </a:ext>
            </a:extLst>
          </p:cNvPr>
          <p:cNvCxnSpPr>
            <a:cxnSpLocks/>
          </p:cNvCxnSpPr>
          <p:nvPr/>
        </p:nvCxnSpPr>
        <p:spPr>
          <a:xfrm>
            <a:off x="6005413" y="258043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484DC8D-ABB6-07C8-5B16-7C3E35708AB5}"/>
              </a:ext>
            </a:extLst>
          </p:cNvPr>
          <p:cNvCxnSpPr>
            <a:cxnSpLocks/>
          </p:cNvCxnSpPr>
          <p:nvPr/>
        </p:nvCxnSpPr>
        <p:spPr>
          <a:xfrm>
            <a:off x="6948755" y="29101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784779-22C6-4399-AA81-FDEE1E2A85E7}"/>
              </a:ext>
            </a:extLst>
          </p:cNvPr>
          <p:cNvCxnSpPr>
            <a:cxnSpLocks/>
          </p:cNvCxnSpPr>
          <p:nvPr/>
        </p:nvCxnSpPr>
        <p:spPr>
          <a:xfrm>
            <a:off x="7240827" y="3327927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3E430D5-019A-24EE-A6D1-2864CD4B6DCB}"/>
              </a:ext>
            </a:extLst>
          </p:cNvPr>
          <p:cNvSpPr txBox="1">
            <a:spLocks/>
          </p:cNvSpPr>
          <p:nvPr/>
        </p:nvSpPr>
        <p:spPr>
          <a:xfrm>
            <a:off x="2765880" y="3592708"/>
            <a:ext cx="26582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/>
              <a:t>Каким должен быть друг?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Р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У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Г -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4B64198-179F-2D11-5867-B10915987D92}"/>
              </a:ext>
            </a:extLst>
          </p:cNvPr>
          <p:cNvSpPr txBox="1">
            <a:spLocks/>
          </p:cNvSpPr>
          <p:nvPr/>
        </p:nvSpPr>
        <p:spPr>
          <a:xfrm>
            <a:off x="6005413" y="3692386"/>
            <a:ext cx="26582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/>
              <a:t>Каким должен быть друг?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Р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У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Г -</a:t>
            </a:r>
          </a:p>
        </p:txBody>
      </p:sp>
    </p:spTree>
    <p:extLst>
      <p:ext uri="{BB962C8B-B14F-4D97-AF65-F5344CB8AC3E}">
        <p14:creationId xmlns:p14="http://schemas.microsoft.com/office/powerpoint/2010/main" val="225559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474133" y="-11600"/>
            <a:ext cx="10031884" cy="6655855"/>
          </a:xfrm>
          <a:prstGeom prst="rect">
            <a:avLst/>
          </a:prstGeom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D5CEF86F-448C-EBFE-06F5-5E22EE90C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86" t="21324" r="28281" b="27503"/>
          <a:stretch/>
        </p:blipFill>
        <p:spPr>
          <a:xfrm>
            <a:off x="970383" y="429207"/>
            <a:ext cx="4143702" cy="3144417"/>
          </a:xfr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68CE9A90-F533-9DD7-1B0C-FB7C981A9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6" t="21324" r="28281" b="27503"/>
          <a:stretch/>
        </p:blipFill>
        <p:spPr>
          <a:xfrm>
            <a:off x="5888605" y="429207"/>
            <a:ext cx="4045335" cy="30697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FB6AD5-5330-298E-C01C-11C2219E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43" y="5244071"/>
            <a:ext cx="689342" cy="6364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98AC05-B20E-BDEB-AB28-079535D98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073" y="5160429"/>
            <a:ext cx="779928" cy="720134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BB6EAA5-4EA8-97AF-A3A0-7D3876C0CD77}"/>
              </a:ext>
            </a:extLst>
          </p:cNvPr>
          <p:cNvCxnSpPr>
            <a:cxnSpLocks/>
          </p:cNvCxnSpPr>
          <p:nvPr/>
        </p:nvCxnSpPr>
        <p:spPr>
          <a:xfrm>
            <a:off x="1883256" y="1798216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9D7A9ED-D589-6F17-5269-54D6ED376ADE}"/>
              </a:ext>
            </a:extLst>
          </p:cNvPr>
          <p:cNvCxnSpPr>
            <a:cxnSpLocks/>
          </p:cNvCxnSpPr>
          <p:nvPr/>
        </p:nvCxnSpPr>
        <p:spPr>
          <a:xfrm>
            <a:off x="1640545" y="21989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847BD77-0B51-5891-1A88-91CFBD4734A2}"/>
              </a:ext>
            </a:extLst>
          </p:cNvPr>
          <p:cNvCxnSpPr>
            <a:cxnSpLocks/>
          </p:cNvCxnSpPr>
          <p:nvPr/>
        </p:nvCxnSpPr>
        <p:spPr>
          <a:xfrm>
            <a:off x="1234145" y="26053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E6C7FC-FEFA-EE59-DC81-6B87F8E089A5}"/>
              </a:ext>
            </a:extLst>
          </p:cNvPr>
          <p:cNvCxnSpPr>
            <a:cxnSpLocks/>
          </p:cNvCxnSpPr>
          <p:nvPr/>
        </p:nvCxnSpPr>
        <p:spPr>
          <a:xfrm>
            <a:off x="1905712" y="3023060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6924917-C4BA-DBC1-325F-1CD5CDDBD7A1}"/>
              </a:ext>
            </a:extLst>
          </p:cNvPr>
          <p:cNvCxnSpPr>
            <a:cxnSpLocks/>
          </p:cNvCxnSpPr>
          <p:nvPr/>
        </p:nvCxnSpPr>
        <p:spPr>
          <a:xfrm>
            <a:off x="2014072" y="3429000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C6FE05-1AC1-003C-14BE-BAB18BED8C00}"/>
              </a:ext>
            </a:extLst>
          </p:cNvPr>
          <p:cNvCxnSpPr>
            <a:cxnSpLocks/>
          </p:cNvCxnSpPr>
          <p:nvPr/>
        </p:nvCxnSpPr>
        <p:spPr>
          <a:xfrm>
            <a:off x="6694755" y="1798216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4E89BC3-4A37-2B43-F508-FDBE3F92D4AA}"/>
              </a:ext>
            </a:extLst>
          </p:cNvPr>
          <p:cNvCxnSpPr>
            <a:cxnSpLocks/>
          </p:cNvCxnSpPr>
          <p:nvPr/>
        </p:nvCxnSpPr>
        <p:spPr>
          <a:xfrm>
            <a:off x="6460900" y="217403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D80A113-6F18-C42F-8B10-5A73EF0E7D93}"/>
              </a:ext>
            </a:extLst>
          </p:cNvPr>
          <p:cNvCxnSpPr>
            <a:cxnSpLocks/>
          </p:cNvCxnSpPr>
          <p:nvPr/>
        </p:nvCxnSpPr>
        <p:spPr>
          <a:xfrm>
            <a:off x="6005413" y="258043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484DC8D-ABB6-07C8-5B16-7C3E35708AB5}"/>
              </a:ext>
            </a:extLst>
          </p:cNvPr>
          <p:cNvCxnSpPr>
            <a:cxnSpLocks/>
          </p:cNvCxnSpPr>
          <p:nvPr/>
        </p:nvCxnSpPr>
        <p:spPr>
          <a:xfrm>
            <a:off x="6948755" y="29101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784779-22C6-4399-AA81-FDEE1E2A85E7}"/>
              </a:ext>
            </a:extLst>
          </p:cNvPr>
          <p:cNvCxnSpPr>
            <a:cxnSpLocks/>
          </p:cNvCxnSpPr>
          <p:nvPr/>
        </p:nvCxnSpPr>
        <p:spPr>
          <a:xfrm>
            <a:off x="7240827" y="3327927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3E430D5-019A-24EE-A6D1-2864CD4B6DCB}"/>
              </a:ext>
            </a:extLst>
          </p:cNvPr>
          <p:cNvSpPr txBox="1">
            <a:spLocks/>
          </p:cNvSpPr>
          <p:nvPr/>
        </p:nvSpPr>
        <p:spPr>
          <a:xfrm>
            <a:off x="2765880" y="3592708"/>
            <a:ext cx="26582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/>
              <a:t>Каким должен быть друг?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Р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У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Г -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4B64198-179F-2D11-5867-B10915987D92}"/>
              </a:ext>
            </a:extLst>
          </p:cNvPr>
          <p:cNvSpPr txBox="1">
            <a:spLocks/>
          </p:cNvSpPr>
          <p:nvPr/>
        </p:nvSpPr>
        <p:spPr>
          <a:xfrm>
            <a:off x="6005413" y="3692386"/>
            <a:ext cx="26582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/>
              <a:t>Каким должен быть друг?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Р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У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Г -</a:t>
            </a:r>
          </a:p>
        </p:txBody>
      </p:sp>
    </p:spTree>
    <p:extLst>
      <p:ext uri="{BB962C8B-B14F-4D97-AF65-F5344CB8AC3E}">
        <p14:creationId xmlns:p14="http://schemas.microsoft.com/office/powerpoint/2010/main" val="134313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474133" y="-11600"/>
            <a:ext cx="10031884" cy="6655855"/>
          </a:xfrm>
          <a:prstGeom prst="rect">
            <a:avLst/>
          </a:prstGeom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D5CEF86F-448C-EBFE-06F5-5E22EE90C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86" t="21324" r="28281" b="27503"/>
          <a:stretch/>
        </p:blipFill>
        <p:spPr>
          <a:xfrm>
            <a:off x="970383" y="429207"/>
            <a:ext cx="4143702" cy="3144417"/>
          </a:xfr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68CE9A90-F533-9DD7-1B0C-FB7C981A9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6" t="21324" r="28281" b="27503"/>
          <a:stretch/>
        </p:blipFill>
        <p:spPr>
          <a:xfrm>
            <a:off x="5888605" y="429207"/>
            <a:ext cx="4045335" cy="30697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FB6AD5-5330-298E-C01C-11C2219E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43" y="5244071"/>
            <a:ext cx="689342" cy="6364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98AC05-B20E-BDEB-AB28-079535D98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073" y="5160429"/>
            <a:ext cx="779928" cy="720134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BB6EAA5-4EA8-97AF-A3A0-7D3876C0CD77}"/>
              </a:ext>
            </a:extLst>
          </p:cNvPr>
          <p:cNvCxnSpPr>
            <a:cxnSpLocks/>
          </p:cNvCxnSpPr>
          <p:nvPr/>
        </p:nvCxnSpPr>
        <p:spPr>
          <a:xfrm>
            <a:off x="1883256" y="1798216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9D7A9ED-D589-6F17-5269-54D6ED376ADE}"/>
              </a:ext>
            </a:extLst>
          </p:cNvPr>
          <p:cNvCxnSpPr>
            <a:cxnSpLocks/>
          </p:cNvCxnSpPr>
          <p:nvPr/>
        </p:nvCxnSpPr>
        <p:spPr>
          <a:xfrm>
            <a:off x="1640545" y="21989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847BD77-0B51-5891-1A88-91CFBD4734A2}"/>
              </a:ext>
            </a:extLst>
          </p:cNvPr>
          <p:cNvCxnSpPr>
            <a:cxnSpLocks/>
          </p:cNvCxnSpPr>
          <p:nvPr/>
        </p:nvCxnSpPr>
        <p:spPr>
          <a:xfrm>
            <a:off x="1234145" y="26053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E6C7FC-FEFA-EE59-DC81-6B87F8E089A5}"/>
              </a:ext>
            </a:extLst>
          </p:cNvPr>
          <p:cNvCxnSpPr>
            <a:cxnSpLocks/>
          </p:cNvCxnSpPr>
          <p:nvPr/>
        </p:nvCxnSpPr>
        <p:spPr>
          <a:xfrm>
            <a:off x="1905712" y="3023060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6924917-C4BA-DBC1-325F-1CD5CDDBD7A1}"/>
              </a:ext>
            </a:extLst>
          </p:cNvPr>
          <p:cNvCxnSpPr>
            <a:cxnSpLocks/>
          </p:cNvCxnSpPr>
          <p:nvPr/>
        </p:nvCxnSpPr>
        <p:spPr>
          <a:xfrm>
            <a:off x="2014072" y="3429000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C6FE05-1AC1-003C-14BE-BAB18BED8C00}"/>
              </a:ext>
            </a:extLst>
          </p:cNvPr>
          <p:cNvCxnSpPr>
            <a:cxnSpLocks/>
          </p:cNvCxnSpPr>
          <p:nvPr/>
        </p:nvCxnSpPr>
        <p:spPr>
          <a:xfrm>
            <a:off x="6694755" y="1798216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4E89BC3-4A37-2B43-F508-FDBE3F92D4AA}"/>
              </a:ext>
            </a:extLst>
          </p:cNvPr>
          <p:cNvCxnSpPr>
            <a:cxnSpLocks/>
          </p:cNvCxnSpPr>
          <p:nvPr/>
        </p:nvCxnSpPr>
        <p:spPr>
          <a:xfrm>
            <a:off x="6460900" y="217403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D80A113-6F18-C42F-8B10-5A73EF0E7D93}"/>
              </a:ext>
            </a:extLst>
          </p:cNvPr>
          <p:cNvCxnSpPr>
            <a:cxnSpLocks/>
          </p:cNvCxnSpPr>
          <p:nvPr/>
        </p:nvCxnSpPr>
        <p:spPr>
          <a:xfrm>
            <a:off x="6005413" y="258043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484DC8D-ABB6-07C8-5B16-7C3E35708AB5}"/>
              </a:ext>
            </a:extLst>
          </p:cNvPr>
          <p:cNvCxnSpPr>
            <a:cxnSpLocks/>
          </p:cNvCxnSpPr>
          <p:nvPr/>
        </p:nvCxnSpPr>
        <p:spPr>
          <a:xfrm>
            <a:off x="6948755" y="2910171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784779-22C6-4399-AA81-FDEE1E2A85E7}"/>
              </a:ext>
            </a:extLst>
          </p:cNvPr>
          <p:cNvCxnSpPr>
            <a:cxnSpLocks/>
          </p:cNvCxnSpPr>
          <p:nvPr/>
        </p:nvCxnSpPr>
        <p:spPr>
          <a:xfrm>
            <a:off x="7240827" y="3327927"/>
            <a:ext cx="15598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3E430D5-019A-24EE-A6D1-2864CD4B6DCB}"/>
              </a:ext>
            </a:extLst>
          </p:cNvPr>
          <p:cNvSpPr txBox="1">
            <a:spLocks/>
          </p:cNvSpPr>
          <p:nvPr/>
        </p:nvSpPr>
        <p:spPr>
          <a:xfrm>
            <a:off x="2765880" y="3592708"/>
            <a:ext cx="26582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/>
              <a:t>Каким должен быть друг?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Р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У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Г -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4B64198-179F-2D11-5867-B10915987D92}"/>
              </a:ext>
            </a:extLst>
          </p:cNvPr>
          <p:cNvSpPr txBox="1">
            <a:spLocks/>
          </p:cNvSpPr>
          <p:nvPr/>
        </p:nvSpPr>
        <p:spPr>
          <a:xfrm>
            <a:off x="6005413" y="3692386"/>
            <a:ext cx="26582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/>
              <a:t>Каким должен быть друг?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Р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У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Г -</a:t>
            </a:r>
          </a:p>
        </p:txBody>
      </p:sp>
    </p:spTree>
    <p:extLst>
      <p:ext uri="{BB962C8B-B14F-4D97-AF65-F5344CB8AC3E}">
        <p14:creationId xmlns:p14="http://schemas.microsoft.com/office/powerpoint/2010/main" val="400615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4">
            <a:extLst>
              <a:ext uri="{FF2B5EF4-FFF2-40B4-BE49-F238E27FC236}">
                <a16:creationId xmlns:a16="http://schemas.microsoft.com/office/drawing/2014/main" id="{B97D7C08-4E09-1A58-3AD5-CABFD7435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52" t="25376" r="40270" b="22303"/>
          <a:stretch/>
        </p:blipFill>
        <p:spPr>
          <a:xfrm rot="16200000">
            <a:off x="2554220" y="-1622914"/>
            <a:ext cx="6584045" cy="101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BAD4B9-41F1-4AAD-B20B-084A08173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5" t="37687" r="40630" b="35221"/>
          <a:stretch/>
        </p:blipFill>
        <p:spPr>
          <a:xfrm>
            <a:off x="77243" y="0"/>
            <a:ext cx="8506919" cy="6781800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1437B3B7-A1F6-DF8E-FDA4-CEB1D15230D2}"/>
              </a:ext>
            </a:extLst>
          </p:cNvPr>
          <p:cNvSpPr/>
          <p:nvPr/>
        </p:nvSpPr>
        <p:spPr>
          <a:xfrm>
            <a:off x="7564016" y="2188028"/>
            <a:ext cx="4450702" cy="2481943"/>
          </a:xfrm>
          <a:prstGeom prst="wedgeEllipseCallout">
            <a:avLst>
              <a:gd name="adj1" fmla="val -82998"/>
              <a:gd name="adj2" fmla="val 59117"/>
            </a:avLst>
          </a:prstGeom>
          <a:solidFill>
            <a:srgbClr val="769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Я  смогу…</a:t>
            </a:r>
          </a:p>
        </p:txBody>
      </p:sp>
    </p:spTree>
    <p:extLst>
      <p:ext uri="{BB962C8B-B14F-4D97-AF65-F5344CB8AC3E}">
        <p14:creationId xmlns:p14="http://schemas.microsoft.com/office/powerpoint/2010/main" val="4163705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ADF51B-B991-EB75-8941-2E066D981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1" t="38131" r="40229" b="33906"/>
          <a:stretch/>
        </p:blipFill>
        <p:spPr>
          <a:xfrm>
            <a:off x="2046514" y="113232"/>
            <a:ext cx="8098972" cy="66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55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EC41-4A58-1209-B749-787B1FA5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5" y="3854094"/>
            <a:ext cx="12042710" cy="2387600"/>
          </a:xfrm>
        </p:spPr>
        <p:txBody>
          <a:bodyPr>
            <a:noAutofit/>
          </a:bodyPr>
          <a:lstStyle/>
          <a:p>
            <a:r>
              <a:rPr lang="en-US" sz="23200" b="1" dirty="0">
                <a:solidFill>
                  <a:srgbClr val="002060"/>
                </a:solidFill>
              </a:rPr>
              <a:t>#</a:t>
            </a:r>
            <a:r>
              <a:rPr lang="ru-RU" sz="23200" b="1" dirty="0">
                <a:solidFill>
                  <a:srgbClr val="002060"/>
                </a:solidFill>
              </a:rPr>
              <a:t>Ты</a:t>
            </a:r>
            <a:br>
              <a:rPr lang="ru-RU" sz="23200" b="1" dirty="0">
                <a:solidFill>
                  <a:srgbClr val="002060"/>
                </a:solidFill>
              </a:rPr>
            </a:br>
            <a:r>
              <a:rPr lang="ru-RU" sz="23200" b="1" dirty="0">
                <a:solidFill>
                  <a:srgbClr val="002060"/>
                </a:solidFill>
              </a:rPr>
              <a:t>Сможешь</a:t>
            </a:r>
          </a:p>
        </p:txBody>
      </p:sp>
    </p:spTree>
    <p:extLst>
      <p:ext uri="{BB962C8B-B14F-4D97-AF65-F5344CB8AC3E}">
        <p14:creationId xmlns:p14="http://schemas.microsoft.com/office/powerpoint/2010/main" val="35627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EC41-4A58-1209-B749-787B1FA5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90" y="6238066"/>
            <a:ext cx="12042710" cy="2387600"/>
          </a:xfrm>
        </p:spPr>
        <p:txBody>
          <a:bodyPr>
            <a:noAutofit/>
          </a:bodyPr>
          <a:lstStyle/>
          <a:p>
            <a:r>
              <a:rPr lang="en-US" sz="40100" b="1" dirty="0">
                <a:solidFill>
                  <a:srgbClr val="002060"/>
                </a:solidFill>
              </a:rPr>
              <a:t>#</a:t>
            </a:r>
            <a:r>
              <a:rPr lang="ru-RU" sz="40100" b="1" dirty="0">
                <a:solidFill>
                  <a:srgbClr val="002060"/>
                </a:solidFill>
              </a:rPr>
              <a:t>Ты</a:t>
            </a:r>
            <a:br>
              <a:rPr lang="ru-RU" sz="23200" b="1" dirty="0">
                <a:solidFill>
                  <a:srgbClr val="002060"/>
                </a:solidFill>
              </a:rPr>
            </a:br>
            <a:r>
              <a:rPr lang="ru-RU" sz="2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352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EC41-4A58-1209-B749-787B1FA5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6855" y="5503279"/>
            <a:ext cx="12042710" cy="2387600"/>
          </a:xfrm>
        </p:spPr>
        <p:txBody>
          <a:bodyPr>
            <a:noAutofit/>
          </a:bodyPr>
          <a:lstStyle/>
          <a:p>
            <a:r>
              <a:rPr lang="ru-RU" sz="23200" b="1" dirty="0">
                <a:solidFill>
                  <a:srgbClr val="002060"/>
                </a:solidFill>
              </a:rPr>
              <a:t> </a:t>
            </a:r>
            <a:br>
              <a:rPr lang="ru-RU" sz="23200" b="1" dirty="0">
                <a:solidFill>
                  <a:srgbClr val="002060"/>
                </a:solidFill>
              </a:rPr>
            </a:br>
            <a:r>
              <a:rPr lang="ru-RU" sz="33400" b="1" dirty="0">
                <a:solidFill>
                  <a:srgbClr val="002060"/>
                </a:solidFill>
              </a:rPr>
              <a:t> смо</a:t>
            </a:r>
            <a:br>
              <a:rPr lang="ru-RU" sz="33400" b="1" dirty="0">
                <a:solidFill>
                  <a:srgbClr val="002060"/>
                </a:solidFill>
              </a:rPr>
            </a:br>
            <a:r>
              <a:rPr lang="ru-RU" sz="33400" b="1" dirty="0">
                <a:solidFill>
                  <a:srgbClr val="002060"/>
                </a:solidFill>
              </a:rPr>
              <a:t>жешь</a:t>
            </a:r>
            <a:endParaRPr lang="ru-RU" sz="2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0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A1A777-D4A7-804A-AEB3-61CB4E709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442"/>
            <a:ext cx="12139127" cy="64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587827" y="-102636"/>
            <a:ext cx="9806474" cy="6655855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701F958B-84C4-E001-A527-FFC6660748AC}"/>
              </a:ext>
            </a:extLst>
          </p:cNvPr>
          <p:cNvSpPr/>
          <p:nvPr/>
        </p:nvSpPr>
        <p:spPr>
          <a:xfrm>
            <a:off x="830424" y="135976"/>
            <a:ext cx="4310742" cy="236997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Закончи стихотворение</a:t>
            </a:r>
          </a:p>
          <a:p>
            <a:pPr algn="ctr"/>
            <a:r>
              <a:rPr lang="ru-RU" dirty="0"/>
              <a:t>Правильно_______________</a:t>
            </a:r>
          </a:p>
          <a:p>
            <a:pPr algn="ctr"/>
            <a:r>
              <a:rPr lang="ru-RU" dirty="0"/>
              <a:t>Всегда___________________</a:t>
            </a:r>
          </a:p>
          <a:p>
            <a:pPr algn="ctr"/>
            <a:r>
              <a:rPr lang="ru-RU" dirty="0"/>
              <a:t>Больше __________________</a:t>
            </a:r>
          </a:p>
          <a:p>
            <a:pPr algn="ctr"/>
            <a:r>
              <a:rPr lang="ru-RU" dirty="0"/>
              <a:t>Никогда не_______________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7250DD-B99F-357A-571D-B8D2FCB375D7}"/>
              </a:ext>
            </a:extLst>
          </p:cNvPr>
          <p:cNvSpPr/>
          <p:nvPr/>
        </p:nvSpPr>
        <p:spPr>
          <a:xfrm>
            <a:off x="1233973" y="2164702"/>
            <a:ext cx="3783562" cy="970383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Используй слова:</a:t>
            </a:r>
          </a:p>
          <a:p>
            <a:pPr algn="ctr"/>
            <a:r>
              <a:rPr lang="ru-RU" dirty="0"/>
              <a:t>улыбайся, не сдавайся, высыпайся, питайся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F612BF-AAD4-94A2-D1E8-83692A87C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73398">
            <a:off x="5607726" y="3388300"/>
            <a:ext cx="2531706" cy="12856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CDBF3A-497D-2261-05B5-CA11C3B9A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47" y="634664"/>
            <a:ext cx="3876373" cy="25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0BBC86C-DC12-2578-5EEA-DD26BF55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1466">
            <a:off x="2423886" y="3508245"/>
            <a:ext cx="2531706" cy="128563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87C9AA3-1688-8D54-9CB1-6C9BE21C0696}"/>
              </a:ext>
            </a:extLst>
          </p:cNvPr>
          <p:cNvCxnSpPr>
            <a:cxnSpLocks/>
          </p:cNvCxnSpPr>
          <p:nvPr/>
        </p:nvCxnSpPr>
        <p:spPr>
          <a:xfrm>
            <a:off x="3215811" y="5163811"/>
            <a:ext cx="1925355" cy="2198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DC8DFA8-EB80-9151-E1A5-F28B09A68BC6}"/>
              </a:ext>
            </a:extLst>
          </p:cNvPr>
          <p:cNvCxnSpPr>
            <a:cxnSpLocks/>
          </p:cNvCxnSpPr>
          <p:nvPr/>
        </p:nvCxnSpPr>
        <p:spPr>
          <a:xfrm flipV="1">
            <a:off x="6096000" y="4836942"/>
            <a:ext cx="1859073" cy="4367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92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AC770F-C5BB-E429-9740-C22C96309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7"/>
          <a:stretch/>
        </p:blipFill>
        <p:spPr>
          <a:xfrm>
            <a:off x="1097904" y="1226667"/>
            <a:ext cx="9156438" cy="563133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B96A7C-4D67-5F0E-918A-24257C8B92FF}"/>
              </a:ext>
            </a:extLst>
          </p:cNvPr>
          <p:cNvSpPr/>
          <p:nvPr/>
        </p:nvSpPr>
        <p:spPr>
          <a:xfrm>
            <a:off x="326571" y="233265"/>
            <a:ext cx="11290039" cy="8770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Им нужна наша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3327650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B0EF04-1961-7D44-CF92-8B6B57AD2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7273"/>
            <a:ext cx="12235544" cy="67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0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AB1323-B0B7-8508-60AC-87FE976FB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481" y="0"/>
            <a:ext cx="6604599" cy="66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2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63FF17-D194-0A2E-2B3E-A69A14658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117" y="1132291"/>
            <a:ext cx="9567765" cy="57257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324177-D515-2477-BF22-1D9DD2BF802E}"/>
              </a:ext>
            </a:extLst>
          </p:cNvPr>
          <p:cNvSpPr/>
          <p:nvPr/>
        </p:nvSpPr>
        <p:spPr>
          <a:xfrm>
            <a:off x="130629" y="0"/>
            <a:ext cx="12061371" cy="865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Мы   разные,   но   мы   вместе</a:t>
            </a:r>
          </a:p>
        </p:txBody>
      </p:sp>
    </p:spTree>
    <p:extLst>
      <p:ext uri="{BB962C8B-B14F-4D97-AF65-F5344CB8AC3E}">
        <p14:creationId xmlns:p14="http://schemas.microsoft.com/office/powerpoint/2010/main" val="173882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912218" y="202145"/>
            <a:ext cx="9806474" cy="66558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C44C54-6C8C-92EF-ACDD-0EFDD7E017AE}"/>
              </a:ext>
            </a:extLst>
          </p:cNvPr>
          <p:cNvSpPr/>
          <p:nvPr/>
        </p:nvSpPr>
        <p:spPr>
          <a:xfrm rot="21191363">
            <a:off x="1372259" y="479526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ACF068-EF39-481C-E9D8-242769C09422}"/>
              </a:ext>
            </a:extLst>
          </p:cNvPr>
          <p:cNvSpPr/>
          <p:nvPr/>
        </p:nvSpPr>
        <p:spPr>
          <a:xfrm rot="588653">
            <a:off x="6395239" y="641256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02B0A3C1-FB9C-2E51-29B8-7A1341E7F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777974">
            <a:off x="5916942" y="4008768"/>
            <a:ext cx="2294948" cy="1165403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7F8289-442B-7C4C-FE31-12D476A9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3398">
            <a:off x="3123608" y="4231817"/>
            <a:ext cx="2317424" cy="117681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612005-518D-5B6C-F5EF-77DA07CD7012}"/>
              </a:ext>
            </a:extLst>
          </p:cNvPr>
          <p:cNvSpPr/>
          <p:nvPr/>
        </p:nvSpPr>
        <p:spPr>
          <a:xfrm rot="21025479">
            <a:off x="2445083" y="3644200"/>
            <a:ext cx="2624092" cy="4380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Разгадайте  ребус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500C0BB-D936-D229-74DE-2762142371E9}"/>
              </a:ext>
            </a:extLst>
          </p:cNvPr>
          <p:cNvSpPr/>
          <p:nvPr/>
        </p:nvSpPr>
        <p:spPr>
          <a:xfrm rot="612257">
            <a:off x="6252753" y="3618932"/>
            <a:ext cx="2311069" cy="400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Разгадайте  ребус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B1455D6-A197-944E-B732-7A46E0AB4E78}"/>
              </a:ext>
            </a:extLst>
          </p:cNvPr>
          <p:cNvCxnSpPr>
            <a:cxnSpLocks/>
          </p:cNvCxnSpPr>
          <p:nvPr/>
        </p:nvCxnSpPr>
        <p:spPr>
          <a:xfrm flipV="1">
            <a:off x="4215161" y="5416781"/>
            <a:ext cx="1600294" cy="415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7A0CD6F-C296-3A0D-F1BC-7D17655D6CF4}"/>
              </a:ext>
            </a:extLst>
          </p:cNvPr>
          <p:cNvCxnSpPr>
            <a:cxnSpLocks/>
          </p:cNvCxnSpPr>
          <p:nvPr/>
        </p:nvCxnSpPr>
        <p:spPr>
          <a:xfrm>
            <a:off x="6106052" y="5388367"/>
            <a:ext cx="1397755" cy="279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6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429207" y="-16650"/>
            <a:ext cx="9979922" cy="677357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655C6B-7266-9D65-C270-DCDFD4980BEA}"/>
              </a:ext>
            </a:extLst>
          </p:cNvPr>
          <p:cNvSpPr/>
          <p:nvPr/>
        </p:nvSpPr>
        <p:spPr>
          <a:xfrm rot="21191363">
            <a:off x="1148322" y="488857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505F75-BEF1-F6E2-13B1-2130C44A50FB}"/>
              </a:ext>
            </a:extLst>
          </p:cNvPr>
          <p:cNvSpPr/>
          <p:nvPr/>
        </p:nvSpPr>
        <p:spPr>
          <a:xfrm rot="712435">
            <a:off x="6069736" y="488857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45C8F2-32B4-D32D-0AC0-E12243CE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20936119">
            <a:off x="2322210" y="3668113"/>
            <a:ext cx="2618660" cy="130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DC5A0-87FA-DD97-BCF3-DD1B0328D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504267">
            <a:off x="5596257" y="3583019"/>
            <a:ext cx="2475231" cy="129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3D78FE-919D-1294-DEAC-3ACD46A0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37" y="5394503"/>
            <a:ext cx="1051620" cy="97099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94F760-3E23-977B-7D8A-34640C8DA9A1}"/>
              </a:ext>
            </a:extLst>
          </p:cNvPr>
          <p:cNvCxnSpPr/>
          <p:nvPr/>
        </p:nvCxnSpPr>
        <p:spPr>
          <a:xfrm flipV="1">
            <a:off x="3187641" y="5022665"/>
            <a:ext cx="1723240" cy="3718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693C2F-565D-5187-93B3-0E55DCB5E409}"/>
              </a:ext>
            </a:extLst>
          </p:cNvPr>
          <p:cNvCxnSpPr>
            <a:cxnSpLocks/>
          </p:cNvCxnSpPr>
          <p:nvPr/>
        </p:nvCxnSpPr>
        <p:spPr>
          <a:xfrm>
            <a:off x="5680866" y="5055439"/>
            <a:ext cx="1792378" cy="2503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80641-5698-F1B2-BD5B-0F7549A2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15" y="5375202"/>
            <a:ext cx="737872" cy="6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429207" y="-16650"/>
            <a:ext cx="9979922" cy="677357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655C6B-7266-9D65-C270-DCDFD4980BEA}"/>
              </a:ext>
            </a:extLst>
          </p:cNvPr>
          <p:cNvSpPr/>
          <p:nvPr/>
        </p:nvSpPr>
        <p:spPr>
          <a:xfrm rot="21191363">
            <a:off x="1148322" y="488857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505F75-BEF1-F6E2-13B1-2130C44A50FB}"/>
              </a:ext>
            </a:extLst>
          </p:cNvPr>
          <p:cNvSpPr/>
          <p:nvPr/>
        </p:nvSpPr>
        <p:spPr>
          <a:xfrm rot="712435">
            <a:off x="6069736" y="488857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45C8F2-32B4-D32D-0AC0-E12243CE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20936119">
            <a:off x="2322210" y="3668113"/>
            <a:ext cx="2618660" cy="130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DC5A0-87FA-DD97-BCF3-DD1B0328D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504267">
            <a:off x="5596257" y="3583019"/>
            <a:ext cx="2475231" cy="129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3D78FE-919D-1294-DEAC-3ACD46A0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37" y="5394503"/>
            <a:ext cx="1051620" cy="97099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94F760-3E23-977B-7D8A-34640C8DA9A1}"/>
              </a:ext>
            </a:extLst>
          </p:cNvPr>
          <p:cNvCxnSpPr/>
          <p:nvPr/>
        </p:nvCxnSpPr>
        <p:spPr>
          <a:xfrm flipV="1">
            <a:off x="3187641" y="5022665"/>
            <a:ext cx="1723240" cy="3718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693C2F-565D-5187-93B3-0E55DCB5E409}"/>
              </a:ext>
            </a:extLst>
          </p:cNvPr>
          <p:cNvCxnSpPr>
            <a:cxnSpLocks/>
          </p:cNvCxnSpPr>
          <p:nvPr/>
        </p:nvCxnSpPr>
        <p:spPr>
          <a:xfrm>
            <a:off x="5680866" y="5055439"/>
            <a:ext cx="1792378" cy="2503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80641-5698-F1B2-BD5B-0F7549A2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15" y="5375202"/>
            <a:ext cx="737872" cy="6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429207" y="-16650"/>
            <a:ext cx="9979922" cy="677357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655C6B-7266-9D65-C270-DCDFD4980BEA}"/>
              </a:ext>
            </a:extLst>
          </p:cNvPr>
          <p:cNvSpPr/>
          <p:nvPr/>
        </p:nvSpPr>
        <p:spPr>
          <a:xfrm rot="21191363">
            <a:off x="1148322" y="488857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505F75-BEF1-F6E2-13B1-2130C44A50FB}"/>
              </a:ext>
            </a:extLst>
          </p:cNvPr>
          <p:cNvSpPr/>
          <p:nvPr/>
        </p:nvSpPr>
        <p:spPr>
          <a:xfrm rot="712435">
            <a:off x="6069736" y="488857"/>
            <a:ext cx="3289122" cy="28656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бы у нас  был одноклассник </a:t>
            </a:r>
          </a:p>
          <a:p>
            <a:pPr algn="ctr"/>
            <a:r>
              <a:rPr lang="ru-RU" sz="2000" dirty="0"/>
              <a:t>с аутизмом, то мы бы…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___________________________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45C8F2-32B4-D32D-0AC0-E12243CE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20936119">
            <a:off x="2322210" y="3668113"/>
            <a:ext cx="2618660" cy="130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DC5A0-87FA-DD97-BCF3-DD1B0328D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92" t="17143" r="43061" b="69660"/>
          <a:stretch/>
        </p:blipFill>
        <p:spPr>
          <a:xfrm rot="504267">
            <a:off x="5596257" y="3583019"/>
            <a:ext cx="2475231" cy="129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3D78FE-919D-1294-DEAC-3ACD46A0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37" y="5394503"/>
            <a:ext cx="1051620" cy="97099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94F760-3E23-977B-7D8A-34640C8DA9A1}"/>
              </a:ext>
            </a:extLst>
          </p:cNvPr>
          <p:cNvCxnSpPr/>
          <p:nvPr/>
        </p:nvCxnSpPr>
        <p:spPr>
          <a:xfrm flipV="1">
            <a:off x="3187641" y="5022665"/>
            <a:ext cx="1723240" cy="3718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693C2F-565D-5187-93B3-0E55DCB5E409}"/>
              </a:ext>
            </a:extLst>
          </p:cNvPr>
          <p:cNvCxnSpPr>
            <a:cxnSpLocks/>
          </p:cNvCxnSpPr>
          <p:nvPr/>
        </p:nvCxnSpPr>
        <p:spPr>
          <a:xfrm>
            <a:off x="5680866" y="5055439"/>
            <a:ext cx="1792378" cy="2503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80641-5698-F1B2-BD5B-0F7549A2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15" y="5375202"/>
            <a:ext cx="737872" cy="6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541175" y="101072"/>
            <a:ext cx="9806474" cy="66558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90E38D-199C-5E38-F2BE-7E20E66A9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0" t="39200" r="38689" b="35102"/>
          <a:stretch/>
        </p:blipFill>
        <p:spPr>
          <a:xfrm rot="2891418">
            <a:off x="813913" y="1403924"/>
            <a:ext cx="4355494" cy="283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F780F09-AA20-193B-A597-CFA1E0A6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8" y="1175610"/>
            <a:ext cx="4030824" cy="12970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rgbClr val="FF0000"/>
                </a:solidFill>
                <a:latin typeface="Tahoma" panose="020B0604030504040204" pitchFamily="34" charset="0"/>
              </a:rPr>
              <a:t>Закончите стихотворение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Дружит с солнцем ___________,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А _______________ – с травою.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Дружит с бабочкой __________,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Дружим мы с тобою.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Разгадайте  ребус</a:t>
            </a:r>
          </a:p>
        </p:txBody>
      </p:sp>
      <p:pic>
        <p:nvPicPr>
          <p:cNvPr id="2054" name="Picture 6" descr="Ребусы с ответами на букву Д | ВСЕ РЕБУСЫ">
            <a:extLst>
              <a:ext uri="{FF2B5EF4-FFF2-40B4-BE49-F238E27FC236}">
                <a16:creationId xmlns:a16="http://schemas.microsoft.com/office/drawing/2014/main" id="{4FC5204B-2D7B-49F8-5E1E-D697C6CB4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6477" r="3567" b="7129"/>
          <a:stretch/>
        </p:blipFill>
        <p:spPr bwMode="auto">
          <a:xfrm>
            <a:off x="5601015" y="3876868"/>
            <a:ext cx="2183362" cy="1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52A0AA-A644-0ED8-3FAA-0C3CA57666D8}"/>
              </a:ext>
            </a:extLst>
          </p:cNvPr>
          <p:cNvSpPr/>
          <p:nvPr/>
        </p:nvSpPr>
        <p:spPr>
          <a:xfrm rot="2816218">
            <a:off x="3348418" y="1026367"/>
            <a:ext cx="1707502" cy="569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Распределите слова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E3B4372-9465-01F3-7769-23AB15C8B742}"/>
              </a:ext>
            </a:extLst>
          </p:cNvPr>
          <p:cNvCxnSpPr/>
          <p:nvPr/>
        </p:nvCxnSpPr>
        <p:spPr>
          <a:xfrm>
            <a:off x="4202169" y="2151943"/>
            <a:ext cx="519289" cy="733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BEBAD43-26F8-5850-E69C-61CDF467B21C}"/>
              </a:ext>
            </a:extLst>
          </p:cNvPr>
          <p:cNvCxnSpPr>
            <a:cxnSpLocks/>
          </p:cNvCxnSpPr>
          <p:nvPr/>
        </p:nvCxnSpPr>
        <p:spPr>
          <a:xfrm flipH="1" flipV="1">
            <a:off x="2805106" y="1223469"/>
            <a:ext cx="715700" cy="49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9A64010-1B83-F097-4818-2839744E057A}"/>
              </a:ext>
            </a:extLst>
          </p:cNvPr>
          <p:cNvCxnSpPr/>
          <p:nvPr/>
        </p:nvCxnSpPr>
        <p:spPr>
          <a:xfrm>
            <a:off x="5892800" y="5388012"/>
            <a:ext cx="15465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3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F9931-5214-0694-C74E-0249CEFC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2" t="18776" r="19873" b="14830"/>
          <a:stretch/>
        </p:blipFill>
        <p:spPr>
          <a:xfrm>
            <a:off x="541175" y="101072"/>
            <a:ext cx="9806474" cy="66558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90E38D-199C-5E38-F2BE-7E20E66A9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0" t="39200" r="38689" b="35102"/>
          <a:stretch/>
        </p:blipFill>
        <p:spPr>
          <a:xfrm rot="2891418">
            <a:off x="813913" y="1403924"/>
            <a:ext cx="4355494" cy="283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F780F09-AA20-193B-A597-CFA1E0A6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8" y="1175610"/>
            <a:ext cx="4030824" cy="12970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rgbClr val="FF0000"/>
                </a:solidFill>
                <a:latin typeface="Tahoma" panose="020B0604030504040204" pitchFamily="34" charset="0"/>
              </a:rPr>
              <a:t>Закончите стихотворение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Дружит с солнцем ___________,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А _______________ – с травою.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Дружит с бабочкой __________,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Дружим мы с тобою.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Разгадайте  ребус</a:t>
            </a:r>
          </a:p>
        </p:txBody>
      </p:sp>
      <p:pic>
        <p:nvPicPr>
          <p:cNvPr id="2054" name="Picture 6" descr="Ребусы с ответами на букву Д | ВСЕ РЕБУСЫ">
            <a:extLst>
              <a:ext uri="{FF2B5EF4-FFF2-40B4-BE49-F238E27FC236}">
                <a16:creationId xmlns:a16="http://schemas.microsoft.com/office/drawing/2014/main" id="{4FC5204B-2D7B-49F8-5E1E-D697C6CB4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6477" r="3567" b="7129"/>
          <a:stretch/>
        </p:blipFill>
        <p:spPr bwMode="auto">
          <a:xfrm>
            <a:off x="5601015" y="3876868"/>
            <a:ext cx="2183362" cy="1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52A0AA-A644-0ED8-3FAA-0C3CA57666D8}"/>
              </a:ext>
            </a:extLst>
          </p:cNvPr>
          <p:cNvSpPr/>
          <p:nvPr/>
        </p:nvSpPr>
        <p:spPr>
          <a:xfrm rot="2816218">
            <a:off x="3348418" y="1026367"/>
            <a:ext cx="1707502" cy="569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Распределите слова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E3B4372-9465-01F3-7769-23AB15C8B742}"/>
              </a:ext>
            </a:extLst>
          </p:cNvPr>
          <p:cNvCxnSpPr/>
          <p:nvPr/>
        </p:nvCxnSpPr>
        <p:spPr>
          <a:xfrm>
            <a:off x="4202169" y="2151943"/>
            <a:ext cx="519289" cy="733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BEBAD43-26F8-5850-E69C-61CDF467B21C}"/>
              </a:ext>
            </a:extLst>
          </p:cNvPr>
          <p:cNvCxnSpPr>
            <a:cxnSpLocks/>
          </p:cNvCxnSpPr>
          <p:nvPr/>
        </p:nvCxnSpPr>
        <p:spPr>
          <a:xfrm flipH="1" flipV="1">
            <a:off x="2805106" y="1223469"/>
            <a:ext cx="715700" cy="49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9A64010-1B83-F097-4818-2839744E057A}"/>
              </a:ext>
            </a:extLst>
          </p:cNvPr>
          <p:cNvCxnSpPr/>
          <p:nvPr/>
        </p:nvCxnSpPr>
        <p:spPr>
          <a:xfrm>
            <a:off x="5892800" y="5388012"/>
            <a:ext cx="15465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30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638</Words>
  <Application>Microsoft Office PowerPoint</Application>
  <PresentationFormat>Широкоэкранный</PresentationFormat>
  <Paragraphs>158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#Ты Сможешь</vt:lpstr>
      <vt:lpstr>#Ты  </vt:lpstr>
      <vt:lpstr>   смо жешь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 Самойлова Самойлова</dc:creator>
  <cp:lastModifiedBy>nikita yermilin</cp:lastModifiedBy>
  <cp:revision>5</cp:revision>
  <dcterms:created xsi:type="dcterms:W3CDTF">2024-03-29T02:16:48Z</dcterms:created>
  <dcterms:modified xsi:type="dcterms:W3CDTF">2024-03-30T18:32:13Z</dcterms:modified>
</cp:coreProperties>
</file>